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16200425" cx="237601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0" roundtripDataSignature="AMtx7mgwKEhWz1FoTj3hYdgVJC1a/fYP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0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1782009" y="2651323"/>
            <a:ext cx="20196095" cy="56401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74"/>
              <a:buFont typeface="Calibri"/>
              <a:buNone/>
              <a:defRPr sz="1417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2970014" y="8508981"/>
            <a:ext cx="17820085" cy="3911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5670"/>
              <a:buNone/>
              <a:defRPr sz="5670"/>
            </a:lvl1pPr>
            <a:lvl2pPr lvl="1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5"/>
              <a:buNone/>
              <a:defRPr sz="4725"/>
            </a:lvl2pPr>
            <a:lvl3pPr lvl="2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None/>
              <a:defRPr sz="4252"/>
            </a:lvl3pPr>
            <a:lvl4pPr lvl="3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4pPr>
            <a:lvl5pPr lvl="4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5pPr>
            <a:lvl6pPr lvl="5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6pPr>
            <a:lvl7pPr lvl="6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7pPr>
            <a:lvl8pPr lvl="7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8pPr>
            <a:lvl9pPr lvl="8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1633508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7870538" y="15015409"/>
            <a:ext cx="8019038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16780580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1633508" y="862527"/>
            <a:ext cx="20493097" cy="3131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 rot="5400000">
            <a:off x="6740542" y="-794417"/>
            <a:ext cx="10279029" cy="2049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1633508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7870538" y="15015409"/>
            <a:ext cx="8019038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16780580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 rot="5400000">
            <a:off x="12700408" y="5165448"/>
            <a:ext cx="13729122" cy="5123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 rot="5400000">
            <a:off x="2305359" y="190674"/>
            <a:ext cx="13729122" cy="15072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1633508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7870538" y="15015409"/>
            <a:ext cx="8019038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16780580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1633508" y="862527"/>
            <a:ext cx="20493097" cy="3131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1633508" y="4312617"/>
            <a:ext cx="20493097" cy="10279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1633508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7870538" y="15015409"/>
            <a:ext cx="8019038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16780580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1621134" y="4038864"/>
            <a:ext cx="20493097" cy="6738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74"/>
              <a:buFont typeface="Calibri"/>
              <a:buNone/>
              <a:defRPr sz="1417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1621134" y="10841548"/>
            <a:ext cx="20493097" cy="354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5670"/>
              <a:buNone/>
              <a:defRPr sz="567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4725"/>
              <a:buNone/>
              <a:defRPr sz="4725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4252"/>
              <a:buNone/>
              <a:defRPr sz="4252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3780"/>
              <a:buNone/>
              <a:defRPr sz="378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3780"/>
              <a:buNone/>
              <a:defRPr sz="378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3780"/>
              <a:buNone/>
              <a:defRPr sz="378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3780"/>
              <a:buNone/>
              <a:defRPr sz="378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3780"/>
              <a:buNone/>
              <a:defRPr sz="378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3780"/>
              <a:buNone/>
              <a:defRPr sz="378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0" type="dt"/>
          </p:nvPr>
        </p:nvSpPr>
        <p:spPr>
          <a:xfrm>
            <a:off x="1633508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1" type="ftr"/>
          </p:nvPr>
        </p:nvSpPr>
        <p:spPr>
          <a:xfrm>
            <a:off x="7870538" y="15015409"/>
            <a:ext cx="8019038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16780580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1633508" y="862527"/>
            <a:ext cx="20493097" cy="3131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1633508" y="4312617"/>
            <a:ext cx="10098048" cy="10279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2" type="body"/>
          </p:nvPr>
        </p:nvSpPr>
        <p:spPr>
          <a:xfrm>
            <a:off x="12028557" y="4312617"/>
            <a:ext cx="10098048" cy="10279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1633508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7870538" y="15015409"/>
            <a:ext cx="8019038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16780580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1636603" y="862527"/>
            <a:ext cx="20493097" cy="3131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1636605" y="3971359"/>
            <a:ext cx="10051640" cy="19463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5670"/>
              <a:buNone/>
              <a:defRPr b="1" sz="5670"/>
            </a:lvl1pPr>
            <a:lvl2pPr indent="-228600" lvl="1" marL="914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5"/>
              <a:buNone/>
              <a:defRPr b="1" sz="4725"/>
            </a:lvl2pPr>
            <a:lvl3pPr indent="-228600" lvl="2" marL="1371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None/>
              <a:defRPr b="1" sz="4252"/>
            </a:lvl3pPr>
            <a:lvl4pPr indent="-228600" lvl="3" marL="1828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b="1" sz="3780"/>
            </a:lvl4pPr>
            <a:lvl5pPr indent="-228600" lvl="4" marL="22860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b="1" sz="3780"/>
            </a:lvl5pPr>
            <a:lvl6pPr indent="-228600" lvl="5" marL="27432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b="1" sz="3780"/>
            </a:lvl6pPr>
            <a:lvl7pPr indent="-228600" lvl="6" marL="3200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b="1" sz="3780"/>
            </a:lvl7pPr>
            <a:lvl8pPr indent="-228600" lvl="7" marL="3657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b="1" sz="3780"/>
            </a:lvl8pPr>
            <a:lvl9pPr indent="-228600" lvl="8" marL="4114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b="1" sz="378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1636605" y="5917660"/>
            <a:ext cx="10051640" cy="870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12028558" y="3971359"/>
            <a:ext cx="10101143" cy="19463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5670"/>
              <a:buNone/>
              <a:defRPr b="1" sz="5670"/>
            </a:lvl1pPr>
            <a:lvl2pPr indent="-228600" lvl="1" marL="914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5"/>
              <a:buNone/>
              <a:defRPr b="1" sz="4725"/>
            </a:lvl2pPr>
            <a:lvl3pPr indent="-228600" lvl="2" marL="1371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None/>
              <a:defRPr b="1" sz="4252"/>
            </a:lvl3pPr>
            <a:lvl4pPr indent="-228600" lvl="3" marL="1828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b="1" sz="3780"/>
            </a:lvl4pPr>
            <a:lvl5pPr indent="-228600" lvl="4" marL="22860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b="1" sz="3780"/>
            </a:lvl5pPr>
            <a:lvl6pPr indent="-228600" lvl="5" marL="27432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b="1" sz="3780"/>
            </a:lvl6pPr>
            <a:lvl7pPr indent="-228600" lvl="6" marL="3200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b="1" sz="3780"/>
            </a:lvl7pPr>
            <a:lvl8pPr indent="-228600" lvl="7" marL="3657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b="1" sz="3780"/>
            </a:lvl8pPr>
            <a:lvl9pPr indent="-228600" lvl="8" marL="4114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b="1" sz="3780"/>
            </a:lvl9pPr>
          </a:lstStyle>
          <a:p/>
        </p:txBody>
      </p:sp>
      <p:sp>
        <p:nvSpPr>
          <p:cNvPr id="41" name="Google Shape;41;p11"/>
          <p:cNvSpPr txBox="1"/>
          <p:nvPr>
            <p:ph idx="4" type="body"/>
          </p:nvPr>
        </p:nvSpPr>
        <p:spPr>
          <a:xfrm>
            <a:off x="12028558" y="5917660"/>
            <a:ext cx="10101143" cy="870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1633508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7870538" y="15015409"/>
            <a:ext cx="8019038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16780580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1633508" y="862527"/>
            <a:ext cx="20493097" cy="3131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1633508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7870538" y="15015409"/>
            <a:ext cx="8019038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6780580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1633508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7870538" y="15015409"/>
            <a:ext cx="8019038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6780580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636602" y="1080029"/>
            <a:ext cx="7663255" cy="37801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59"/>
              <a:buFont typeface="Calibri"/>
              <a:buNone/>
              <a:defRPr sz="755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0101143" y="2332567"/>
            <a:ext cx="12028557" cy="11512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708596" lvl="0" marL="4572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7559"/>
              <a:buChar char="•"/>
              <a:defRPr sz="7558"/>
            </a:lvl1pPr>
            <a:lvl2pPr indent="-648589" lvl="1" marL="914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6614"/>
              <a:buChar char="•"/>
              <a:defRPr sz="6614"/>
            </a:lvl2pPr>
            <a:lvl3pPr indent="-588645" lvl="2" marL="1371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5670"/>
              <a:buChar char="•"/>
              <a:defRPr sz="5670"/>
            </a:lvl3pPr>
            <a:lvl4pPr indent="-528637" lvl="3" marL="1828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5"/>
              <a:buChar char="•"/>
              <a:defRPr sz="4725"/>
            </a:lvl4pPr>
            <a:lvl5pPr indent="-528637" lvl="4" marL="22860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5"/>
              <a:buChar char="•"/>
              <a:defRPr sz="4725"/>
            </a:lvl5pPr>
            <a:lvl6pPr indent="-528637" lvl="5" marL="27432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5"/>
              <a:buChar char="•"/>
              <a:defRPr sz="4725"/>
            </a:lvl6pPr>
            <a:lvl7pPr indent="-528637" lvl="6" marL="3200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5"/>
              <a:buChar char="•"/>
              <a:defRPr sz="4725"/>
            </a:lvl7pPr>
            <a:lvl8pPr indent="-528637" lvl="7" marL="3657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5"/>
              <a:buChar char="•"/>
              <a:defRPr sz="4725"/>
            </a:lvl8pPr>
            <a:lvl9pPr indent="-528637" lvl="8" marL="4114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5"/>
              <a:buChar char="•"/>
              <a:defRPr sz="4725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1636602" y="4860131"/>
            <a:ext cx="7663255" cy="9003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1pPr>
            <a:lvl2pPr indent="-228600" lvl="1" marL="914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/>
            </a:lvl2pPr>
            <a:lvl3pPr indent="-228600" lvl="2" marL="1371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835"/>
              <a:buNone/>
              <a:defRPr sz="2835"/>
            </a:lvl3pPr>
            <a:lvl4pPr indent="-228600" lvl="3" marL="1828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4pPr>
            <a:lvl5pPr indent="-228600" lvl="4" marL="22860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5pPr>
            <a:lvl6pPr indent="-228600" lvl="5" marL="27432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6pPr>
            <a:lvl7pPr indent="-228600" lvl="6" marL="3200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7pPr>
            <a:lvl8pPr indent="-228600" lvl="7" marL="3657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8pPr>
            <a:lvl9pPr indent="-228600" lvl="8" marL="4114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1633508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7870538" y="15015409"/>
            <a:ext cx="8019038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16780580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1636602" y="1080029"/>
            <a:ext cx="7663255" cy="37801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59"/>
              <a:buFont typeface="Calibri"/>
              <a:buNone/>
              <a:defRPr sz="755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10101143" y="2332567"/>
            <a:ext cx="12028557" cy="11512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7559"/>
              <a:buFont typeface="Arial"/>
              <a:buNone/>
              <a:defRPr b="0" i="0" sz="75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6614"/>
              <a:buFont typeface="Arial"/>
              <a:buNone/>
              <a:defRPr b="0" i="0" sz="661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5670"/>
              <a:buFont typeface="Arial"/>
              <a:buNone/>
              <a:defRPr b="0" i="0" sz="56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5"/>
              <a:buFont typeface="Arial"/>
              <a:buNone/>
              <a:defRPr b="0" i="0" sz="47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5"/>
              <a:buFont typeface="Arial"/>
              <a:buNone/>
              <a:defRPr b="0" i="0" sz="47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5"/>
              <a:buFont typeface="Arial"/>
              <a:buNone/>
              <a:defRPr b="0" i="0" sz="47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5"/>
              <a:buFont typeface="Arial"/>
              <a:buNone/>
              <a:defRPr b="0" i="0" sz="47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5"/>
              <a:buFont typeface="Arial"/>
              <a:buNone/>
              <a:defRPr b="0" i="0" sz="47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5"/>
              <a:buFont typeface="Arial"/>
              <a:buNone/>
              <a:defRPr b="0" i="0" sz="47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1636602" y="4860131"/>
            <a:ext cx="7663255" cy="9003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1pPr>
            <a:lvl2pPr indent="-228600" lvl="1" marL="914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/>
            </a:lvl2pPr>
            <a:lvl3pPr indent="-228600" lvl="2" marL="1371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835"/>
              <a:buNone/>
              <a:defRPr sz="2835"/>
            </a:lvl3pPr>
            <a:lvl4pPr indent="-228600" lvl="3" marL="1828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4pPr>
            <a:lvl5pPr indent="-228600" lvl="4" marL="22860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5pPr>
            <a:lvl6pPr indent="-228600" lvl="5" marL="27432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6pPr>
            <a:lvl7pPr indent="-228600" lvl="6" marL="32004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7pPr>
            <a:lvl8pPr indent="-228600" lvl="7" marL="3657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8pPr>
            <a:lvl9pPr indent="-228600" lvl="8" marL="41148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1633508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7870538" y="15015409"/>
            <a:ext cx="8019038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16780580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1633508" y="862527"/>
            <a:ext cx="20493097" cy="3131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394"/>
              <a:buFont typeface="Calibri"/>
              <a:buNone/>
              <a:defRPr b="0" i="0" sz="103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1633508" y="4312617"/>
            <a:ext cx="20493097" cy="10279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648589" lvl="0" marL="457200" marR="0" rtl="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6614"/>
              <a:buFont typeface="Arial"/>
              <a:buChar char="•"/>
              <a:defRPr b="0" i="0" sz="661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88645" lvl="1" marL="914400" marR="0" rtl="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5670"/>
              <a:buFont typeface="Arial"/>
              <a:buChar char="•"/>
              <a:defRPr b="0" i="0" sz="56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28637" lvl="2" marL="1371600" marR="0" rtl="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5"/>
              <a:buFont typeface="Arial"/>
              <a:buChar char="•"/>
              <a:defRPr b="0" i="0" sz="47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98602" lvl="3" marL="1828800" marR="0" rtl="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Font typeface="Arial"/>
              <a:buChar char="•"/>
              <a:defRPr b="0" i="0" sz="425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98601" lvl="4" marL="2286000" marR="0" rtl="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Font typeface="Arial"/>
              <a:buChar char="•"/>
              <a:defRPr b="0" i="0" sz="425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98601" lvl="5" marL="2743200" marR="0" rtl="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Font typeface="Arial"/>
              <a:buChar char="•"/>
              <a:defRPr b="0" i="0" sz="425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98601" lvl="6" marL="3200400" marR="0" rtl="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Font typeface="Arial"/>
              <a:buChar char="•"/>
              <a:defRPr b="0" i="0" sz="425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98601" lvl="7" marL="3657600" marR="0" rtl="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Font typeface="Arial"/>
              <a:buChar char="•"/>
              <a:defRPr b="0" i="0" sz="425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98602" lvl="8" marL="4114800" marR="0" rtl="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Font typeface="Arial"/>
              <a:buChar char="•"/>
              <a:defRPr b="0" i="0" sz="425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1633508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3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7870538" y="15015409"/>
            <a:ext cx="8019038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3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16780580" y="15015409"/>
            <a:ext cx="5346025" cy="862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83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83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83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83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83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83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83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83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83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slide" Target="/ppt/slides/slide4.xml"/><Relationship Id="rId6" Type="http://schemas.openxmlformats.org/officeDocument/2006/relationships/slide" Target="/ppt/slides/slide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5.png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5.png"/><Relationship Id="rId5" Type="http://schemas.openxmlformats.org/officeDocument/2006/relationships/slide" Target="/ppt/slides/slide4.xml"/><Relationship Id="rId6" Type="http://schemas.openxmlformats.org/officeDocument/2006/relationships/slide" Target="/ppt/slides/slide4.xml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5.xml"/><Relationship Id="rId22" Type="http://schemas.openxmlformats.org/officeDocument/2006/relationships/image" Target="../media/image14.png"/><Relationship Id="rId21" Type="http://schemas.openxmlformats.org/officeDocument/2006/relationships/slide" Target="/ppt/slides/slide5.xml"/><Relationship Id="rId24" Type="http://schemas.openxmlformats.org/officeDocument/2006/relationships/image" Target="../media/image15.png"/><Relationship Id="rId23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25" Type="http://schemas.openxmlformats.org/officeDocument/2006/relationships/slide" Target="/ppt/slides/slide5.xml"/><Relationship Id="rId5" Type="http://schemas.openxmlformats.org/officeDocument/2006/relationships/image" Target="../media/image1.png"/><Relationship Id="rId6" Type="http://schemas.openxmlformats.org/officeDocument/2006/relationships/slide" Target="/ppt/slides/slide5.xml"/><Relationship Id="rId7" Type="http://schemas.openxmlformats.org/officeDocument/2006/relationships/image" Target="../media/image6.png"/><Relationship Id="rId8" Type="http://schemas.openxmlformats.org/officeDocument/2006/relationships/image" Target="../media/image4.png"/><Relationship Id="rId11" Type="http://schemas.openxmlformats.org/officeDocument/2006/relationships/image" Target="../media/image9.png"/><Relationship Id="rId10" Type="http://schemas.openxmlformats.org/officeDocument/2006/relationships/image" Target="../media/image2.png"/><Relationship Id="rId13" Type="http://schemas.openxmlformats.org/officeDocument/2006/relationships/image" Target="../media/image12.png"/><Relationship Id="rId12" Type="http://schemas.openxmlformats.org/officeDocument/2006/relationships/image" Target="../media/image7.png"/><Relationship Id="rId15" Type="http://schemas.openxmlformats.org/officeDocument/2006/relationships/slide" Target="/ppt/slides/slide1.xml"/><Relationship Id="rId14" Type="http://schemas.openxmlformats.org/officeDocument/2006/relationships/image" Target="../media/image11.jpg"/><Relationship Id="rId17" Type="http://schemas.openxmlformats.org/officeDocument/2006/relationships/slide" Target="/ppt/slides/slide3.xml"/><Relationship Id="rId16" Type="http://schemas.openxmlformats.org/officeDocument/2006/relationships/slide" Target="/ppt/slides/slide3.xml"/><Relationship Id="rId19" Type="http://schemas.openxmlformats.org/officeDocument/2006/relationships/slide" Target="/ppt/slides/slide5.xml"/><Relationship Id="rId18" Type="http://schemas.openxmlformats.org/officeDocument/2006/relationships/slide" Target="/ppt/slides/slide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5.png"/><Relationship Id="rId9" Type="http://schemas.openxmlformats.org/officeDocument/2006/relationships/image" Target="../media/image1.png"/><Relationship Id="rId5" Type="http://schemas.openxmlformats.org/officeDocument/2006/relationships/slide" Target="/ppt/slides/slide4.xml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slide" Target="/ppt/slides/slide4.xml"/><Relationship Id="rId11" Type="http://schemas.openxmlformats.org/officeDocument/2006/relationships/slide" Target="/ppt/slides/slide1.xml"/><Relationship Id="rId10" Type="http://schemas.openxmlformats.org/officeDocument/2006/relationships/slide" Target="/ppt/slides/slide4.xml"/><Relationship Id="rId12" Type="http://schemas.openxmlformats.org/officeDocument/2006/relationships/slide" Target="/ppt/slides/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366552"/>
            <a:ext cx="23760113" cy="158338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"/>
          <p:cNvGrpSpPr/>
          <p:nvPr/>
        </p:nvGrpSpPr>
        <p:grpSpPr>
          <a:xfrm>
            <a:off x="-1" y="1"/>
            <a:ext cx="23760115" cy="1230653"/>
            <a:chOff x="-417876" y="0"/>
            <a:chExt cx="13001625" cy="673418"/>
          </a:xfrm>
        </p:grpSpPr>
        <p:pic>
          <p:nvPicPr>
            <p:cNvPr id="86" name="Google Shape;86;p1"/>
            <p:cNvPicPr preferRelativeResize="0"/>
            <p:nvPr/>
          </p:nvPicPr>
          <p:blipFill rotWithShape="1">
            <a:blip r:embed="rId4">
              <a:alphaModFix/>
            </a:blip>
            <a:srcRect b="90275" l="0" r="0" t="0"/>
            <a:stretch/>
          </p:blipFill>
          <p:spPr>
            <a:xfrm>
              <a:off x="-417876" y="0"/>
              <a:ext cx="13001625" cy="67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1"/>
            <p:cNvSpPr/>
            <p:nvPr/>
          </p:nvSpPr>
          <p:spPr>
            <a:xfrm>
              <a:off x="11287125" y="342900"/>
              <a:ext cx="962025" cy="309563"/>
            </a:xfrm>
            <a:prstGeom prst="rect">
              <a:avLst/>
            </a:prstGeom>
            <a:solidFill>
              <a:srgbClr val="0A1225"/>
            </a:solidFill>
            <a:ln cap="flat" cmpd="sng" w="12700">
              <a:solidFill>
                <a:srgbClr val="0B142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81000" lIns="162000" spcFirstLastPara="1" rIns="162000" wrap="square" tIns="81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7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">
            <a:hlinkClick action="ppaction://hlinksldjump" r:id="rId5"/>
          </p:cNvPr>
          <p:cNvSpPr/>
          <p:nvPr/>
        </p:nvSpPr>
        <p:spPr>
          <a:xfrm>
            <a:off x="15963538" y="9116268"/>
            <a:ext cx="4597400" cy="355600"/>
          </a:xfrm>
          <a:prstGeom prst="roundRect">
            <a:avLst>
              <a:gd fmla="val 50000" name="adj"/>
            </a:avLst>
          </a:prstGeom>
          <a:solidFill>
            <a:srgbClr val="B87F52"/>
          </a:solidFill>
          <a:ln cap="flat" cmpd="sng" w="12700">
            <a:solidFill>
              <a:srgbClr val="B97E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Ingresar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>
            <a:hlinkClick action="ppaction://hlinksldjump" r:id="rId6"/>
          </p:cNvPr>
          <p:cNvSpPr/>
          <p:nvPr/>
        </p:nvSpPr>
        <p:spPr>
          <a:xfrm>
            <a:off x="16270514" y="10290629"/>
            <a:ext cx="3759200" cy="4789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363538"/>
            <a:ext cx="23760113" cy="15836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2"/>
          <p:cNvGrpSpPr/>
          <p:nvPr/>
        </p:nvGrpSpPr>
        <p:grpSpPr>
          <a:xfrm>
            <a:off x="-1" y="1"/>
            <a:ext cx="23760115" cy="1230653"/>
            <a:chOff x="-417876" y="0"/>
            <a:chExt cx="13001625" cy="673418"/>
          </a:xfrm>
        </p:grpSpPr>
        <p:pic>
          <p:nvPicPr>
            <p:cNvPr id="96" name="Google Shape;96;p2"/>
            <p:cNvPicPr preferRelativeResize="0"/>
            <p:nvPr/>
          </p:nvPicPr>
          <p:blipFill rotWithShape="1">
            <a:blip r:embed="rId4">
              <a:alphaModFix/>
            </a:blip>
            <a:srcRect b="90275" l="0" r="0" t="0"/>
            <a:stretch/>
          </p:blipFill>
          <p:spPr>
            <a:xfrm>
              <a:off x="-417876" y="0"/>
              <a:ext cx="13001625" cy="67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2"/>
            <p:cNvSpPr/>
            <p:nvPr/>
          </p:nvSpPr>
          <p:spPr>
            <a:xfrm>
              <a:off x="11287125" y="342900"/>
              <a:ext cx="962025" cy="309563"/>
            </a:xfrm>
            <a:prstGeom prst="rect">
              <a:avLst/>
            </a:prstGeom>
            <a:solidFill>
              <a:srgbClr val="0A1225"/>
            </a:solidFill>
            <a:ln cap="flat" cmpd="sng" w="12700">
              <a:solidFill>
                <a:srgbClr val="0B142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81000" lIns="162000" spcFirstLastPara="1" rIns="162000" wrap="square" tIns="81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7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2"/>
          <p:cNvSpPr/>
          <p:nvPr/>
        </p:nvSpPr>
        <p:spPr>
          <a:xfrm>
            <a:off x="3810000" y="3695700"/>
            <a:ext cx="15316200" cy="4838700"/>
          </a:xfrm>
          <a:prstGeom prst="rect">
            <a:avLst/>
          </a:prstGeom>
          <a:solidFill>
            <a:schemeClr val="lt1">
              <a:alpha val="49803"/>
            </a:scheme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9681393" y="4863618"/>
            <a:ext cx="357341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Digite su correo electrónico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6497894" y="5627265"/>
            <a:ext cx="9940412" cy="42217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>
            <a:hlinkClick action="ppaction://hlinksldjump" r:id="rId5"/>
          </p:cNvPr>
          <p:cNvSpPr/>
          <p:nvPr/>
        </p:nvSpPr>
        <p:spPr>
          <a:xfrm>
            <a:off x="9169400" y="6412975"/>
            <a:ext cx="4597400" cy="355600"/>
          </a:xfrm>
          <a:prstGeom prst="roundRect">
            <a:avLst>
              <a:gd fmla="val 50000" name="adj"/>
            </a:avLst>
          </a:prstGeom>
          <a:solidFill>
            <a:srgbClr val="B87F52"/>
          </a:solidFill>
          <a:ln cap="flat" cmpd="sng" w="12700">
            <a:solidFill>
              <a:srgbClr val="B97E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Enviar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-1" y="1230654"/>
            <a:ext cx="23760113" cy="1512546"/>
          </a:xfrm>
          <a:prstGeom prst="rect">
            <a:avLst/>
          </a:prstGeom>
          <a:solidFill>
            <a:schemeClr val="lt1">
              <a:alpha val="49803"/>
            </a:scheme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>
            <a:hlinkClick action="ppaction://hlinksldjump" r:id="rId6"/>
          </p:cNvPr>
          <p:cNvSpPr txBox="1"/>
          <p:nvPr/>
        </p:nvSpPr>
        <p:spPr>
          <a:xfrm>
            <a:off x="10687566" y="1663761"/>
            <a:ext cx="15610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Volver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363538"/>
            <a:ext cx="23760113" cy="15836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3"/>
          <p:cNvGrpSpPr/>
          <p:nvPr/>
        </p:nvGrpSpPr>
        <p:grpSpPr>
          <a:xfrm>
            <a:off x="-1" y="1"/>
            <a:ext cx="23760115" cy="1230653"/>
            <a:chOff x="-417876" y="0"/>
            <a:chExt cx="13001625" cy="673418"/>
          </a:xfrm>
        </p:grpSpPr>
        <p:pic>
          <p:nvPicPr>
            <p:cNvPr id="110" name="Google Shape;110;p3"/>
            <p:cNvPicPr preferRelativeResize="0"/>
            <p:nvPr/>
          </p:nvPicPr>
          <p:blipFill rotWithShape="1">
            <a:blip r:embed="rId4">
              <a:alphaModFix/>
            </a:blip>
            <a:srcRect b="90275" l="0" r="0" t="0"/>
            <a:stretch/>
          </p:blipFill>
          <p:spPr>
            <a:xfrm>
              <a:off x="-417876" y="0"/>
              <a:ext cx="13001625" cy="67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3"/>
            <p:cNvSpPr/>
            <p:nvPr/>
          </p:nvSpPr>
          <p:spPr>
            <a:xfrm>
              <a:off x="11287125" y="342900"/>
              <a:ext cx="962025" cy="309563"/>
            </a:xfrm>
            <a:prstGeom prst="rect">
              <a:avLst/>
            </a:prstGeom>
            <a:solidFill>
              <a:srgbClr val="0A1225"/>
            </a:solidFill>
            <a:ln cap="flat" cmpd="sng" w="12700">
              <a:solidFill>
                <a:srgbClr val="0B142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81000" lIns="162000" spcFirstLastPara="1" rIns="162000" wrap="square" tIns="81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76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3"/>
          <p:cNvSpPr/>
          <p:nvPr/>
        </p:nvSpPr>
        <p:spPr>
          <a:xfrm>
            <a:off x="3810000" y="3695699"/>
            <a:ext cx="15316200" cy="8525330"/>
          </a:xfrm>
          <a:prstGeom prst="rect">
            <a:avLst/>
          </a:prstGeom>
          <a:solidFill>
            <a:schemeClr val="lt1">
              <a:alpha val="49803"/>
            </a:scheme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9239765" y="4863618"/>
            <a:ext cx="445666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Digite el nombre del nuevo usuario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6497894" y="5627265"/>
            <a:ext cx="9940412" cy="42217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>
            <a:hlinkClick action="ppaction://hlinksldjump" r:id="rId5"/>
          </p:cNvPr>
          <p:cNvSpPr/>
          <p:nvPr/>
        </p:nvSpPr>
        <p:spPr>
          <a:xfrm>
            <a:off x="9169399" y="11405889"/>
            <a:ext cx="4597400" cy="355600"/>
          </a:xfrm>
          <a:prstGeom prst="roundRect">
            <a:avLst>
              <a:gd fmla="val 50000" name="adj"/>
            </a:avLst>
          </a:prstGeom>
          <a:solidFill>
            <a:srgbClr val="B87F52"/>
          </a:solidFill>
          <a:ln cap="flat" cmpd="sng" w="12700">
            <a:solidFill>
              <a:srgbClr val="B97E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Guardar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10304924" y="6386484"/>
            <a:ext cx="23358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Digite contraseña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6532539" y="7137956"/>
            <a:ext cx="9940412" cy="42217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9960428" y="7841545"/>
            <a:ext cx="303320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Confirme la contraseña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6565414" y="8606711"/>
            <a:ext cx="9940412" cy="42217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9763829" y="9292992"/>
            <a:ext cx="348685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Digite el correo electrónico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6528472" y="10075466"/>
            <a:ext cx="9940412" cy="42217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-1" y="1230654"/>
            <a:ext cx="23760113" cy="1512546"/>
          </a:xfrm>
          <a:prstGeom prst="rect">
            <a:avLst/>
          </a:prstGeom>
          <a:solidFill>
            <a:schemeClr val="lt1">
              <a:alpha val="49803"/>
            </a:scheme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>
            <a:hlinkClick action="ppaction://hlinksldjump" r:id="rId6"/>
          </p:cNvPr>
          <p:cNvSpPr txBox="1"/>
          <p:nvPr/>
        </p:nvSpPr>
        <p:spPr>
          <a:xfrm>
            <a:off x="10146247" y="1631666"/>
            <a:ext cx="34676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Menú Principal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363538"/>
            <a:ext cx="23760113" cy="1583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/>
          <p:nvPr/>
        </p:nvSpPr>
        <p:spPr>
          <a:xfrm>
            <a:off x="0" y="2743200"/>
            <a:ext cx="23760113" cy="1345723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165916" y="5437935"/>
            <a:ext cx="23406092" cy="1028384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4"/>
          <p:cNvGrpSpPr/>
          <p:nvPr/>
        </p:nvGrpSpPr>
        <p:grpSpPr>
          <a:xfrm>
            <a:off x="-1" y="1"/>
            <a:ext cx="23760115" cy="1230653"/>
            <a:chOff x="-417876" y="0"/>
            <a:chExt cx="13001625" cy="673418"/>
          </a:xfrm>
        </p:grpSpPr>
        <p:pic>
          <p:nvPicPr>
            <p:cNvPr id="132" name="Google Shape;132;p4"/>
            <p:cNvPicPr preferRelativeResize="0"/>
            <p:nvPr/>
          </p:nvPicPr>
          <p:blipFill rotWithShape="1">
            <a:blip r:embed="rId4">
              <a:alphaModFix/>
            </a:blip>
            <a:srcRect b="90275" l="0" r="0" t="0"/>
            <a:stretch/>
          </p:blipFill>
          <p:spPr>
            <a:xfrm>
              <a:off x="-417876" y="0"/>
              <a:ext cx="13001625" cy="67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4"/>
            <p:cNvSpPr/>
            <p:nvPr/>
          </p:nvSpPr>
          <p:spPr>
            <a:xfrm>
              <a:off x="11287125" y="342900"/>
              <a:ext cx="962025" cy="309563"/>
            </a:xfrm>
            <a:prstGeom prst="rect">
              <a:avLst/>
            </a:prstGeom>
            <a:solidFill>
              <a:srgbClr val="0A1225"/>
            </a:solidFill>
            <a:ln cap="flat" cmpd="sng" w="12700">
              <a:solidFill>
                <a:srgbClr val="0B142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81000" lIns="162000" spcFirstLastPara="1" rIns="162000" wrap="square" tIns="81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76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4"/>
          <p:cNvSpPr/>
          <p:nvPr/>
        </p:nvSpPr>
        <p:spPr>
          <a:xfrm>
            <a:off x="-1" y="1230654"/>
            <a:ext cx="23760113" cy="1512546"/>
          </a:xfrm>
          <a:prstGeom prst="rect">
            <a:avLst/>
          </a:prstGeom>
          <a:solidFill>
            <a:schemeClr val="lt1">
              <a:alpha val="49803"/>
            </a:scheme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17519141" y="1786872"/>
            <a:ext cx="105509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Buscar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18995923" y="1764809"/>
            <a:ext cx="4342504" cy="422173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4"/>
          <p:cNvPicPr preferRelativeResize="0"/>
          <p:nvPr/>
        </p:nvPicPr>
        <p:blipFill rotWithShape="1">
          <a:blip r:embed="rId5">
            <a:alphaModFix/>
          </a:blip>
          <a:srcRect b="5659" l="7752" r="0" t="20011"/>
          <a:stretch/>
        </p:blipFill>
        <p:spPr>
          <a:xfrm>
            <a:off x="219074" y="1228725"/>
            <a:ext cx="2382149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>
            <a:hlinkClick action="ppaction://hlinksldjump" r:id="rId6"/>
          </p:cNvPr>
          <p:cNvSpPr/>
          <p:nvPr/>
        </p:nvSpPr>
        <p:spPr>
          <a:xfrm>
            <a:off x="359230" y="5699781"/>
            <a:ext cx="7200000" cy="360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4"/>
          <p:cNvPicPr preferRelativeResize="0"/>
          <p:nvPr/>
        </p:nvPicPr>
        <p:blipFill rotWithShape="1">
          <a:blip r:embed="rId7">
            <a:alphaModFix/>
          </a:blip>
          <a:srcRect b="27478" l="9255" r="14007" t="24140"/>
          <a:stretch/>
        </p:blipFill>
        <p:spPr>
          <a:xfrm>
            <a:off x="4003348" y="5738076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61356" y="6109426"/>
            <a:ext cx="839867" cy="279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"/>
          <p:cNvSpPr/>
          <p:nvPr/>
        </p:nvSpPr>
        <p:spPr>
          <a:xfrm>
            <a:off x="7953485" y="5699781"/>
            <a:ext cx="7200000" cy="360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15693514" y="5699781"/>
            <a:ext cx="7200000" cy="360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359230" y="9747721"/>
            <a:ext cx="7200000" cy="360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7953485" y="9747721"/>
            <a:ext cx="7200000" cy="360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15693514" y="9784833"/>
            <a:ext cx="7200000" cy="360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4"/>
          <p:cNvPicPr preferRelativeResize="0"/>
          <p:nvPr/>
        </p:nvPicPr>
        <p:blipFill rotWithShape="1">
          <a:blip r:embed="rId7">
            <a:alphaModFix/>
          </a:blip>
          <a:srcRect b="27478" l="9255" r="14007" t="24140"/>
          <a:stretch/>
        </p:blipFill>
        <p:spPr>
          <a:xfrm>
            <a:off x="4003348" y="9784833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7">
            <a:alphaModFix/>
          </a:blip>
          <a:srcRect b="27478" l="9255" r="14007" t="24140"/>
          <a:stretch/>
        </p:blipFill>
        <p:spPr>
          <a:xfrm>
            <a:off x="11755148" y="5756339"/>
            <a:ext cx="3600001" cy="35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7">
            <a:alphaModFix/>
          </a:blip>
          <a:srcRect b="27478" l="9255" r="14007" t="24140"/>
          <a:stretch/>
        </p:blipFill>
        <p:spPr>
          <a:xfrm>
            <a:off x="19317488" y="5738076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 rotWithShape="1">
          <a:blip r:embed="rId7">
            <a:alphaModFix/>
          </a:blip>
          <a:srcRect b="27478" l="9255" r="14007" t="24140"/>
          <a:stretch/>
        </p:blipFill>
        <p:spPr>
          <a:xfrm>
            <a:off x="11555272" y="9747721"/>
            <a:ext cx="3600001" cy="35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7">
            <a:alphaModFix/>
          </a:blip>
          <a:srcRect b="27478" l="9255" r="14007" t="24140"/>
          <a:stretch/>
        </p:blipFill>
        <p:spPr>
          <a:xfrm>
            <a:off x="19317488" y="9779673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7263" y="9855999"/>
            <a:ext cx="3441026" cy="344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66248" y="5824529"/>
            <a:ext cx="3350503" cy="3350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903269" y="6074994"/>
            <a:ext cx="3040416" cy="304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217799" y="10357743"/>
            <a:ext cx="3009523" cy="237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669541" y="10469889"/>
            <a:ext cx="3824415" cy="2491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"/>
          <p:cNvPicPr preferRelativeResize="0"/>
          <p:nvPr/>
        </p:nvPicPr>
        <p:blipFill rotWithShape="1">
          <a:blip r:embed="rId14">
            <a:alphaModFix/>
          </a:blip>
          <a:srcRect b="20115" l="46330" r="47519" t="12524"/>
          <a:stretch/>
        </p:blipFill>
        <p:spPr>
          <a:xfrm>
            <a:off x="23164442" y="5466963"/>
            <a:ext cx="390525" cy="513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/>
          <p:cNvPicPr preferRelativeResize="0"/>
          <p:nvPr/>
        </p:nvPicPr>
        <p:blipFill rotWithShape="1">
          <a:blip r:embed="rId14">
            <a:alphaModFix/>
          </a:blip>
          <a:srcRect b="20115" l="46330" r="47519" t="54715"/>
          <a:stretch/>
        </p:blipFill>
        <p:spPr>
          <a:xfrm>
            <a:off x="23173284" y="13788450"/>
            <a:ext cx="390525" cy="1917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 rotWithShape="1">
          <a:blip r:embed="rId14">
            <a:alphaModFix/>
          </a:blip>
          <a:srcRect b="25847" l="46330" r="47519" t="54552"/>
          <a:stretch/>
        </p:blipFill>
        <p:spPr>
          <a:xfrm>
            <a:off x="23173863" y="9779672"/>
            <a:ext cx="390525" cy="417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"/>
          <p:cNvSpPr txBox="1"/>
          <p:nvPr/>
        </p:nvSpPr>
        <p:spPr>
          <a:xfrm>
            <a:off x="10146247" y="1631666"/>
            <a:ext cx="34676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Menú Principal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>
            <a:hlinkClick action="ppaction://hlinksldjump" r:id="rId15"/>
          </p:cNvPr>
          <p:cNvSpPr txBox="1"/>
          <p:nvPr/>
        </p:nvSpPr>
        <p:spPr>
          <a:xfrm>
            <a:off x="20461252" y="3447613"/>
            <a:ext cx="169790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Cerrar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Sesión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">
            <a:hlinkClick action="ppaction://hlinksldjump" r:id="rId16"/>
          </p:cNvPr>
          <p:cNvSpPr/>
          <p:nvPr/>
        </p:nvSpPr>
        <p:spPr>
          <a:xfrm>
            <a:off x="16228520" y="3492973"/>
            <a:ext cx="3088967" cy="1154969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97E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>
            <a:hlinkClick action="ppaction://hlinksldjump" r:id="rId17"/>
          </p:cNvPr>
          <p:cNvSpPr txBox="1"/>
          <p:nvPr/>
        </p:nvSpPr>
        <p:spPr>
          <a:xfrm>
            <a:off x="16869563" y="3447613"/>
            <a:ext cx="208262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Agregar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Usuario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4526960" y="5999922"/>
            <a:ext cx="19116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Nombre</a:t>
            </a:r>
            <a:r>
              <a:rPr b="1" lang="es-MX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 txBox="1"/>
          <p:nvPr/>
        </p:nvSpPr>
        <p:spPr>
          <a:xfrm>
            <a:off x="4531918" y="7739975"/>
            <a:ext cx="235622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Cantidad</a:t>
            </a:r>
            <a:r>
              <a:rPr b="1" lang="es-MX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"/>
          <p:cNvSpPr txBox="1"/>
          <p:nvPr/>
        </p:nvSpPr>
        <p:spPr>
          <a:xfrm>
            <a:off x="4526959" y="6577560"/>
            <a:ext cx="264741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Jugo Hit Mango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"/>
          <p:cNvSpPr txBox="1"/>
          <p:nvPr/>
        </p:nvSpPr>
        <p:spPr>
          <a:xfrm>
            <a:off x="4526959" y="8291998"/>
            <a:ext cx="264741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">
            <a:hlinkClick action="ppaction://hlinksldjump" r:id="rId18"/>
          </p:cNvPr>
          <p:cNvSpPr/>
          <p:nvPr/>
        </p:nvSpPr>
        <p:spPr>
          <a:xfrm>
            <a:off x="19765719" y="3492974"/>
            <a:ext cx="3088967" cy="1120413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97E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">
            <a:hlinkClick action="ppaction://hlinksldjump" r:id="rId19"/>
          </p:cNvPr>
          <p:cNvSpPr/>
          <p:nvPr/>
        </p:nvSpPr>
        <p:spPr>
          <a:xfrm>
            <a:off x="376743" y="13795661"/>
            <a:ext cx="7200000" cy="19099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4">
            <a:hlinkClick action="ppaction://hlinksldjump" r:id="rId20"/>
          </p:cNvPr>
          <p:cNvSpPr/>
          <p:nvPr/>
        </p:nvSpPr>
        <p:spPr>
          <a:xfrm>
            <a:off x="7953485" y="13812923"/>
            <a:ext cx="7200000" cy="19099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">
            <a:hlinkClick action="ppaction://hlinksldjump" r:id="rId21"/>
          </p:cNvPr>
          <p:cNvSpPr/>
          <p:nvPr/>
        </p:nvSpPr>
        <p:spPr>
          <a:xfrm>
            <a:off x="15693514" y="13821270"/>
            <a:ext cx="7200000" cy="19099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4"/>
          <p:cNvPicPr preferRelativeResize="0"/>
          <p:nvPr/>
        </p:nvPicPr>
        <p:blipFill rotWithShape="1">
          <a:blip r:embed="rId7">
            <a:alphaModFix/>
          </a:blip>
          <a:srcRect b="51007" l="9255" r="14007" t="24141"/>
          <a:stretch/>
        </p:blipFill>
        <p:spPr>
          <a:xfrm>
            <a:off x="4002141" y="13853211"/>
            <a:ext cx="3600000" cy="184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 rotWithShape="1">
          <a:blip r:embed="rId7">
            <a:alphaModFix/>
          </a:blip>
          <a:srcRect b="51007" l="9255" r="14007" t="24141"/>
          <a:stretch/>
        </p:blipFill>
        <p:spPr>
          <a:xfrm>
            <a:off x="11553485" y="13882002"/>
            <a:ext cx="3600000" cy="184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7">
            <a:alphaModFix/>
          </a:blip>
          <a:srcRect b="51007" l="9255" r="14007" t="24141"/>
          <a:stretch/>
        </p:blipFill>
        <p:spPr>
          <a:xfrm>
            <a:off x="19293514" y="13850036"/>
            <a:ext cx="3600000" cy="184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 rotWithShape="1">
          <a:blip r:embed="rId22">
            <a:alphaModFix/>
          </a:blip>
          <a:srcRect b="50065" l="0" r="0" t="0"/>
          <a:stretch/>
        </p:blipFill>
        <p:spPr>
          <a:xfrm>
            <a:off x="1738660" y="14100761"/>
            <a:ext cx="901564" cy="1596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 rotWithShape="1">
          <a:blip r:embed="rId23">
            <a:alphaModFix/>
          </a:blip>
          <a:srcRect b="47854" l="15364" r="0" t="0"/>
          <a:stretch/>
        </p:blipFill>
        <p:spPr>
          <a:xfrm>
            <a:off x="15780773" y="13869884"/>
            <a:ext cx="3504542" cy="1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 rotWithShape="1">
          <a:blip r:embed="rId24">
            <a:alphaModFix/>
          </a:blip>
          <a:srcRect b="46815" l="15611" r="0" t="0"/>
          <a:stretch/>
        </p:blipFill>
        <p:spPr>
          <a:xfrm>
            <a:off x="7997371" y="14155859"/>
            <a:ext cx="3672229" cy="154859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"/>
          <p:cNvSpPr/>
          <p:nvPr/>
        </p:nvSpPr>
        <p:spPr>
          <a:xfrm>
            <a:off x="12691324" y="3500659"/>
            <a:ext cx="3088967" cy="1154969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97E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">
            <a:hlinkClick action="ppaction://hlinksldjump" r:id="rId25"/>
          </p:cNvPr>
          <p:cNvSpPr txBox="1"/>
          <p:nvPr/>
        </p:nvSpPr>
        <p:spPr>
          <a:xfrm>
            <a:off x="13195263" y="3477978"/>
            <a:ext cx="221086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Agregar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Producto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363538"/>
            <a:ext cx="23760113" cy="15836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5"/>
          <p:cNvGrpSpPr/>
          <p:nvPr/>
        </p:nvGrpSpPr>
        <p:grpSpPr>
          <a:xfrm>
            <a:off x="-1" y="1"/>
            <a:ext cx="23760115" cy="1230653"/>
            <a:chOff x="-417876" y="0"/>
            <a:chExt cx="13001625" cy="673418"/>
          </a:xfrm>
        </p:grpSpPr>
        <p:pic>
          <p:nvPicPr>
            <p:cNvPr id="185" name="Google Shape;185;p5"/>
            <p:cNvPicPr preferRelativeResize="0"/>
            <p:nvPr/>
          </p:nvPicPr>
          <p:blipFill rotWithShape="1">
            <a:blip r:embed="rId4">
              <a:alphaModFix/>
            </a:blip>
            <a:srcRect b="90275" l="0" r="0" t="0"/>
            <a:stretch/>
          </p:blipFill>
          <p:spPr>
            <a:xfrm>
              <a:off x="-417876" y="0"/>
              <a:ext cx="13001625" cy="67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5"/>
            <p:cNvSpPr/>
            <p:nvPr/>
          </p:nvSpPr>
          <p:spPr>
            <a:xfrm>
              <a:off x="11287125" y="342900"/>
              <a:ext cx="962025" cy="309563"/>
            </a:xfrm>
            <a:prstGeom prst="rect">
              <a:avLst/>
            </a:prstGeom>
            <a:solidFill>
              <a:srgbClr val="0A1225"/>
            </a:solidFill>
            <a:ln cap="flat" cmpd="sng" w="12700">
              <a:solidFill>
                <a:srgbClr val="0B142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81000" lIns="162000" spcFirstLastPara="1" rIns="162000" wrap="square" tIns="81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176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5"/>
          <p:cNvSpPr/>
          <p:nvPr/>
        </p:nvSpPr>
        <p:spPr>
          <a:xfrm>
            <a:off x="-1" y="1230654"/>
            <a:ext cx="23760113" cy="1512546"/>
          </a:xfrm>
          <a:prstGeom prst="rect">
            <a:avLst/>
          </a:prstGeom>
          <a:solidFill>
            <a:schemeClr val="lt1">
              <a:alpha val="49803"/>
            </a:scheme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5">
            <a:hlinkClick action="ppaction://hlinksldjump" r:id="rId5"/>
          </p:cNvPr>
          <p:cNvSpPr txBox="1"/>
          <p:nvPr/>
        </p:nvSpPr>
        <p:spPr>
          <a:xfrm>
            <a:off x="10146247" y="1631666"/>
            <a:ext cx="34676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Menú Principal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0" y="2743200"/>
            <a:ext cx="23760113" cy="1345723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881743" y="5302744"/>
            <a:ext cx="21972942" cy="894421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86533" y="6131565"/>
            <a:ext cx="2227861" cy="742620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5"/>
          <p:cNvSpPr/>
          <p:nvPr/>
        </p:nvSpPr>
        <p:spPr>
          <a:xfrm>
            <a:off x="11061290" y="5302744"/>
            <a:ext cx="9764765" cy="894134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5"/>
          <p:cNvPicPr preferRelativeResize="0"/>
          <p:nvPr/>
        </p:nvPicPr>
        <p:blipFill rotWithShape="1">
          <a:blip r:embed="rId7">
            <a:alphaModFix/>
          </a:blip>
          <a:srcRect b="27478" l="9255" r="14007" t="24140"/>
          <a:stretch/>
        </p:blipFill>
        <p:spPr>
          <a:xfrm>
            <a:off x="11061289" y="5299872"/>
            <a:ext cx="11755068" cy="894421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5">
            <a:hlinkClick action="ppaction://hlinksldjump" r:id="rId8"/>
          </p:cNvPr>
          <p:cNvSpPr/>
          <p:nvPr/>
        </p:nvSpPr>
        <p:spPr>
          <a:xfrm>
            <a:off x="4666244" y="3521037"/>
            <a:ext cx="3088967" cy="1126905"/>
          </a:xfrm>
          <a:prstGeom prst="roundRect">
            <a:avLst>
              <a:gd fmla="val 50000" name="adj"/>
            </a:avLst>
          </a:prstGeom>
          <a:solidFill>
            <a:srgbClr val="B87F52"/>
          </a:solidFill>
          <a:ln cap="flat" cmpd="sng" w="12700">
            <a:solidFill>
              <a:srgbClr val="B97E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Eliminar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12475029" y="6392689"/>
            <a:ext cx="405903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Nombre:</a:t>
            </a:r>
            <a:endParaRPr b="1"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/>
          <p:nvPr/>
        </p:nvSpPr>
        <p:spPr>
          <a:xfrm>
            <a:off x="12356384" y="12064005"/>
            <a:ext cx="8611383" cy="868029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B97E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12300623" y="10767237"/>
            <a:ext cx="478018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Cantidad: </a:t>
            </a:r>
            <a:endParaRPr b="1"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"/>
          <p:cNvSpPr/>
          <p:nvPr/>
        </p:nvSpPr>
        <p:spPr>
          <a:xfrm>
            <a:off x="12475029" y="7652871"/>
            <a:ext cx="8611383" cy="868029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B97E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Jugo Hit Mango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5"/>
          <p:cNvPicPr preferRelativeResize="0"/>
          <p:nvPr/>
        </p:nvPicPr>
        <p:blipFill rotWithShape="1">
          <a:blip r:embed="rId9">
            <a:alphaModFix/>
          </a:blip>
          <a:srcRect b="5659" l="7752" r="0" t="20011"/>
          <a:stretch/>
        </p:blipFill>
        <p:spPr>
          <a:xfrm>
            <a:off x="219074" y="1228725"/>
            <a:ext cx="2382149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5">
            <a:hlinkClick action="ppaction://hlinksldjump" r:id="rId10"/>
          </p:cNvPr>
          <p:cNvSpPr/>
          <p:nvPr/>
        </p:nvSpPr>
        <p:spPr>
          <a:xfrm>
            <a:off x="881743" y="3521037"/>
            <a:ext cx="3088967" cy="1126905"/>
          </a:xfrm>
          <a:prstGeom prst="roundRect">
            <a:avLst>
              <a:gd fmla="val 50000" name="adj"/>
            </a:avLst>
          </a:prstGeom>
          <a:solidFill>
            <a:srgbClr val="B87F52"/>
          </a:solidFill>
          <a:ln cap="flat" cmpd="sng" w="12700">
            <a:solidFill>
              <a:srgbClr val="B97E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Guardar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">
            <a:hlinkClick action="ppaction://hlinksldjump" r:id="rId11"/>
          </p:cNvPr>
          <p:cNvSpPr txBox="1"/>
          <p:nvPr/>
        </p:nvSpPr>
        <p:spPr>
          <a:xfrm>
            <a:off x="20461252" y="3447613"/>
            <a:ext cx="169790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Cerrar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Sesión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">
            <a:hlinkClick action="ppaction://hlinksldjump" r:id="rId12"/>
          </p:cNvPr>
          <p:cNvSpPr/>
          <p:nvPr/>
        </p:nvSpPr>
        <p:spPr>
          <a:xfrm>
            <a:off x="19765719" y="3492974"/>
            <a:ext cx="3088967" cy="1120413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97E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2020-11-29T16:12:18Z</dcterms:created>
  <dc:creator>Juanito</dc:creator>
</cp:coreProperties>
</file>